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429" r:id="rId2"/>
    <p:sldId id="430" r:id="rId3"/>
  </p:sldIdLst>
  <p:sldSz cx="9906000" cy="6858000" type="A4"/>
  <p:notesSz cx="6881813" cy="9661525"/>
  <p:defaultTextStyle>
    <a:defPPr>
      <a:defRPr lang="en-GB"/>
    </a:defPPr>
    <a:lvl1pPr marL="0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342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513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684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5855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743026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200198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3657369" algn="l" defTabSz="9000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1980">
          <p15:clr>
            <a:srgbClr val="A4A3A4"/>
          </p15:clr>
        </p15:guide>
        <p15:guide id="3" orient="horz" pos="4020">
          <p15:clr>
            <a:srgbClr val="A4A3A4"/>
          </p15:clr>
        </p15:guide>
        <p15:guide id="4" pos="3585">
          <p15:clr>
            <a:srgbClr val="A4A3A4"/>
          </p15:clr>
        </p15:guide>
        <p15:guide id="5" pos="5624">
          <p15:clr>
            <a:srgbClr val="A4A3A4"/>
          </p15:clr>
        </p15:guide>
        <p15:guide id="6" pos="40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MS" initials="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73F"/>
    <a:srgbClr val="041732"/>
    <a:srgbClr val="04172B"/>
    <a:srgbClr val="ACFFD7"/>
    <a:srgbClr val="FF9BB7"/>
    <a:srgbClr val="1A983D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54" autoAdjust="0"/>
    <p:restoredTop sz="66966" autoAdjust="0"/>
  </p:normalViewPr>
  <p:slideViewPr>
    <p:cSldViewPr showGuides="1">
      <p:cViewPr varScale="1">
        <p:scale>
          <a:sx n="59" d="100"/>
          <a:sy n="59" d="100"/>
        </p:scale>
        <p:origin x="2376" y="42"/>
      </p:cViewPr>
      <p:guideLst>
        <p:guide orient="horz" pos="845"/>
        <p:guide orient="horz" pos="1980"/>
        <p:guide orient="horz" pos="4020"/>
        <p:guide pos="3585"/>
        <p:guide pos="5624"/>
        <p:guide pos="4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4836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4836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BFF60-5BDD-F144-8A64-2523300C136E}" type="datetimeFigureOut">
              <a:rPr lang="en-US" smtClean="0"/>
              <a:t>11/27/2017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6363"/>
            <a:ext cx="2982869" cy="483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176363"/>
            <a:ext cx="2982869" cy="4836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ED2C1-43C6-1949-AD4C-C6EBC2B6C7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574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ranklin Gothic Book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ranklin Gothic Book" pitchFamily="34" charset="0"/>
              </a:defRPr>
            </a:lvl1pPr>
          </a:lstStyle>
          <a:p>
            <a:fld id="{E73A274C-C9C6-4949-A8E9-450F7DE7AC13}" type="datetimeFigureOut">
              <a:rPr lang="en-GB" smtClean="0"/>
              <a:pPr/>
              <a:t>27/11/2017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3913" y="723900"/>
            <a:ext cx="5233987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589225"/>
            <a:ext cx="5505450" cy="434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ranklin Gothic Book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ranklin Gothic Book" pitchFamily="34" charset="0"/>
              </a:defRPr>
            </a:lvl1pPr>
          </a:lstStyle>
          <a:p>
            <a:fld id="{5B1B492F-E6BA-4409-9212-AB9CAE5B4C5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500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sz="1100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19847" algn="l" defTabSz="839694" rtl="0" eaLnBrk="1" latinLnBrk="0" hangingPunct="1">
      <a:defRPr sz="1100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839694" algn="l" defTabSz="839694" rtl="0" eaLnBrk="1" latinLnBrk="0" hangingPunct="1">
      <a:defRPr sz="1100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259540" algn="l" defTabSz="839694" rtl="0" eaLnBrk="1" latinLnBrk="0" hangingPunct="1">
      <a:defRPr sz="1100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679387" algn="l" defTabSz="839694" rtl="0" eaLnBrk="1" latinLnBrk="0" hangingPunct="1">
      <a:defRPr sz="1100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09923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Members said the website is: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Too wordy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Useful content mostly buried in members area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Headings are sometimes confusing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Often can not identify anything of interest on the homepage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Some cannot find anything of relevance or help on the entire site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Would love a resources / knowledge hub</a:t>
            </a:r>
          </a:p>
          <a:p>
            <a:pPr marL="0" marR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solidFill>
                  <a:srgbClr val="FF0000"/>
                </a:solidFill>
              </a:rPr>
              <a:t>Often saved all ABHI emails – as unsure how to access the information via other means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B492F-E6BA-4409-9212-AB9CAE5B4C56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290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New structure is simpler and addresses issues</a:t>
            </a:r>
            <a:r>
              <a:rPr lang="en-GB" baseline="0" dirty="0" smtClean="0"/>
              <a:t> raised. Easier to navigate, includes sharable resources in variety of formats. From: NHS procurement, NICE, Kings Fund, NHS Confederation. Search by topic or format.  Curated more than created.</a:t>
            </a:r>
          </a:p>
          <a:p>
            <a:endParaRPr lang="en-GB" baseline="0" dirty="0" smtClean="0"/>
          </a:p>
          <a:p>
            <a:r>
              <a:rPr lang="en-GB" baseline="0" dirty="0" smtClean="0"/>
              <a:t>Homepage amended to include search by profession.</a:t>
            </a:r>
          </a:p>
          <a:p>
            <a:endParaRPr lang="en-GB" baseline="0" dirty="0" smtClean="0"/>
          </a:p>
          <a:p>
            <a:pPr marL="0" indent="0">
              <a:buNone/>
            </a:pPr>
            <a:r>
              <a:rPr lang="en-GB" dirty="0" smtClean="0"/>
              <a:t>Research Feedback</a:t>
            </a:r>
            <a:r>
              <a:rPr lang="en-GB" baseline="0" dirty="0" smtClean="0"/>
              <a:t> on </a:t>
            </a:r>
            <a:r>
              <a:rPr lang="en-GB" dirty="0" smtClean="0"/>
              <a:t>Content Required:</a:t>
            </a:r>
          </a:p>
          <a:p>
            <a:r>
              <a:rPr lang="en-GB" dirty="0" smtClean="0"/>
              <a:t>Need shareable and saveable UK specific content</a:t>
            </a:r>
          </a:p>
          <a:p>
            <a:r>
              <a:rPr lang="en-GB" dirty="0" smtClean="0"/>
              <a:t>Infographics (especially for complicated policy changes etc.) </a:t>
            </a:r>
          </a:p>
          <a:p>
            <a:r>
              <a:rPr lang="en-GB" dirty="0" smtClean="0"/>
              <a:t>Videos </a:t>
            </a:r>
          </a:p>
          <a:p>
            <a:r>
              <a:rPr lang="en-GB" dirty="0" smtClean="0"/>
              <a:t>Ability to collaborate / comment</a:t>
            </a:r>
          </a:p>
          <a:p>
            <a:r>
              <a:rPr lang="en-GB" dirty="0" smtClean="0"/>
              <a:t>Would like information / updates from all groups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1B492F-E6BA-4409-9212-AB9CAE5B4C5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099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gray">
          <a:xfrm>
            <a:off x="776289" y="1555750"/>
            <a:ext cx="8353176" cy="4394200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gray">
          <a:xfrm>
            <a:off x="1712913" y="583407"/>
            <a:ext cx="7416800" cy="792162"/>
          </a:xfrm>
        </p:spPr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en-GB" noProof="0" dirty="0" smtClean="0"/>
              <a:t>Date</a:t>
            </a:r>
            <a:endParaRPr lang="en-GB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 bwMode="gray"/>
        <p:txBody>
          <a:bodyPr/>
          <a:lstStyle/>
          <a:p>
            <a:fld id="{9BD6FA6A-A86D-4D06-AFF9-1E656D8048A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r>
              <a:rPr lang="en-GB" noProof="0" dirty="0" smtClean="0"/>
              <a:t>Insert footer text by selecting 'Insert - Header &amp; Footer'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1712913" y="583407"/>
            <a:ext cx="7416800" cy="792162"/>
          </a:xfrm>
        </p:spPr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en-GB" noProof="0" dirty="0" smtClean="0"/>
              <a:t>Date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 dirty="0" smtClean="0"/>
              <a:t>Insert footer text by selecting 'Insert - Header &amp; Footer'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9BD6FA6A-A86D-4D06-AFF9-1E656D8048A1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2930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en-GB" noProof="0" dirty="0" smtClean="0"/>
              <a:t>Date</a:t>
            </a:r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 dirty="0" smtClean="0"/>
              <a:t>Insert footer text by selecting 'Insert - Header &amp; Footer'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9BD6FA6A-A86D-4D06-AFF9-1E656D8048A1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5291969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 bwMode="gray"/>
        <p:txBody>
          <a:bodyPr/>
          <a:lstStyle>
            <a:lvl5pPr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en-GB" noProof="0" dirty="0" smtClean="0"/>
              <a:t>Date</a:t>
            </a:r>
            <a:endParaRPr lang="en-GB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 bwMode="gray"/>
        <p:txBody>
          <a:bodyPr/>
          <a:lstStyle/>
          <a:p>
            <a:fld id="{9BD6FA6A-A86D-4D06-AFF9-1E656D8048A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/>
          <a:p>
            <a:r>
              <a:rPr lang="en-GB" noProof="0" dirty="0" smtClean="0"/>
              <a:t>Insert footer text by selecting 'Insert - Header &amp; Footer'</a:t>
            </a:r>
            <a:endParaRPr lang="en-GB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r>
              <a:rPr lang="en-GB" noProof="0" dirty="0" smtClean="0"/>
              <a:t>Date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 dirty="0" smtClean="0"/>
              <a:t>Insert footer text by selecting 'Insert - Header &amp; Footer'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9BD6FA6A-A86D-4D06-AFF9-1E656D8048A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 bwMode="gray">
          <a:xfrm>
            <a:off x="1712919" y="2205038"/>
            <a:ext cx="3673475" cy="3966154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4"/>
          </p:nvPr>
        </p:nvSpPr>
        <p:spPr bwMode="gray">
          <a:xfrm>
            <a:off x="5527678" y="2205038"/>
            <a:ext cx="3673475" cy="3966154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 bwMode="gray">
          <a:xfrm>
            <a:off x="0" y="0"/>
            <a:ext cx="9906000" cy="6858000"/>
            <a:chOff x="0" y="0"/>
            <a:chExt cx="9906000" cy="6858000"/>
          </a:xfrm>
        </p:grpSpPr>
        <p:sp>
          <p:nvSpPr>
            <p:cNvPr id="7" name="Rectangle 6"/>
            <p:cNvSpPr/>
            <p:nvPr userDrawn="1"/>
          </p:nvSpPr>
          <p:spPr bwMode="gray">
            <a:xfrm>
              <a:off x="0" y="0"/>
              <a:ext cx="9906000" cy="68580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rgbClr val="8FAA2C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n-GB" dirty="0" smtClean="0">
                <a:solidFill>
                  <a:srgbClr val="04173F"/>
                </a:solidFill>
              </a:endParaRPr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gray">
            <a:xfrm>
              <a:off x="0" y="0"/>
              <a:ext cx="9906000" cy="6597351"/>
            </a:xfrm>
            <a:custGeom>
              <a:avLst/>
              <a:gdLst>
                <a:gd name="T0" fmla="*/ 2145 w 3367"/>
                <a:gd name="T1" fmla="*/ 2247 h 2247"/>
                <a:gd name="T2" fmla="*/ 0 w 3367"/>
                <a:gd name="T3" fmla="*/ 1335 h 2247"/>
                <a:gd name="T4" fmla="*/ 0 w 3367"/>
                <a:gd name="T5" fmla="*/ 0 h 2247"/>
                <a:gd name="T6" fmla="*/ 1232 w 3367"/>
                <a:gd name="T7" fmla="*/ 0 h 2247"/>
                <a:gd name="T8" fmla="*/ 2952 w 3367"/>
                <a:gd name="T9" fmla="*/ 409 h 2247"/>
                <a:gd name="T10" fmla="*/ 3367 w 3367"/>
                <a:gd name="T11" fmla="*/ 385 h 2247"/>
                <a:gd name="T12" fmla="*/ 3367 w 3367"/>
                <a:gd name="T13" fmla="*/ 1991 h 2247"/>
                <a:gd name="T14" fmla="*/ 2145 w 3367"/>
                <a:gd name="T15" fmla="*/ 2247 h 2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67" h="2247">
                  <a:moveTo>
                    <a:pt x="2145" y="2247"/>
                  </a:moveTo>
                  <a:cubicBezTo>
                    <a:pt x="1312" y="2247"/>
                    <a:pt x="589" y="1877"/>
                    <a:pt x="0" y="133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232" y="0"/>
                    <a:pt x="1232" y="0"/>
                    <a:pt x="1232" y="0"/>
                  </a:cubicBezTo>
                  <a:cubicBezTo>
                    <a:pt x="1752" y="249"/>
                    <a:pt x="2329" y="409"/>
                    <a:pt x="2952" y="409"/>
                  </a:cubicBezTo>
                  <a:cubicBezTo>
                    <a:pt x="3088" y="409"/>
                    <a:pt x="3227" y="401"/>
                    <a:pt x="3367" y="385"/>
                  </a:cubicBezTo>
                  <a:cubicBezTo>
                    <a:pt x="3367" y="1991"/>
                    <a:pt x="3367" y="1991"/>
                    <a:pt x="3367" y="1991"/>
                  </a:cubicBezTo>
                  <a:cubicBezTo>
                    <a:pt x="2938" y="2168"/>
                    <a:pt x="2530" y="2247"/>
                    <a:pt x="2145" y="224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11" name="Rounded Rectangle 10"/>
            <p:cNvSpPr/>
            <p:nvPr userDrawn="1"/>
          </p:nvSpPr>
          <p:spPr bwMode="gray">
            <a:xfrm>
              <a:off x="553581" y="476249"/>
              <a:ext cx="8792032" cy="5832475"/>
            </a:xfrm>
            <a:prstGeom prst="roundRect">
              <a:avLst>
                <a:gd name="adj" fmla="val 39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n-GB" dirty="0" smtClean="0">
                <a:solidFill>
                  <a:srgbClr val="04173F"/>
                </a:solidFill>
              </a:endParaRPr>
            </a:p>
          </p:txBody>
        </p:sp>
        <p:pic>
          <p:nvPicPr>
            <p:cNvPr id="2056" name="Picture 8"/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820093" y="682774"/>
              <a:ext cx="585986" cy="5859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553584" y="6377697"/>
            <a:ext cx="1159332" cy="29139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GB" dirty="0" smtClean="0">
                <a:solidFill>
                  <a:srgbClr val="04173F"/>
                </a:solidFill>
              </a:rPr>
              <a:t>Date</a:t>
            </a:r>
            <a:endParaRPr lang="en-GB" dirty="0">
              <a:solidFill>
                <a:srgbClr val="04173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1712913" y="6381750"/>
            <a:ext cx="7632699" cy="2827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GB" dirty="0" smtClean="0">
                <a:solidFill>
                  <a:srgbClr val="04173F"/>
                </a:solidFill>
              </a:rPr>
              <a:t>Insert footer text by selecting 'Insert - Header &amp; Footer'</a:t>
            </a:r>
            <a:endParaRPr lang="en-GB" dirty="0">
              <a:solidFill>
                <a:srgbClr val="04173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9345612" y="6381750"/>
            <a:ext cx="287907" cy="28733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BD6FA6A-A86D-4D06-AFF9-1E656D8048A1}" type="slidenum">
              <a:rPr lang="en-GB" smtClean="0">
                <a:solidFill>
                  <a:srgbClr val="04173F"/>
                </a:solidFill>
              </a:rPr>
              <a:pPr/>
              <a:t>‹#›</a:t>
            </a:fld>
            <a:endParaRPr lang="en-GB" dirty="0">
              <a:solidFill>
                <a:srgbClr val="04173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712913" y="583407"/>
            <a:ext cx="7416800" cy="7921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776289" y="1555750"/>
            <a:ext cx="8353176" cy="40338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  <p:sldLayoutId id="2147483650" r:id="rId4"/>
    <p:sldLayoutId id="2147483652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342" rtl="0" eaLnBrk="1" latinLnBrk="0" hangingPunct="1">
        <a:lnSpc>
          <a:spcPct val="80000"/>
        </a:lnSpc>
        <a:spcBef>
          <a:spcPct val="0"/>
        </a:spcBef>
        <a:buNone/>
        <a:defRPr sz="3400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85750" indent="-285750" algn="l" defTabSz="914342" rtl="0" eaLnBrk="1" latinLnBrk="0" hangingPunct="1">
        <a:spcBef>
          <a:spcPts val="1200"/>
        </a:spcBef>
        <a:buFont typeface="Arial"/>
        <a:buChar char="•"/>
        <a:defRPr sz="2000" b="0" kern="1200">
          <a:solidFill>
            <a:srgbClr val="04173F"/>
          </a:solidFill>
          <a:latin typeface="+mj-lt"/>
          <a:ea typeface="+mn-ea"/>
          <a:cs typeface="+mn-cs"/>
        </a:defRPr>
      </a:lvl1pPr>
      <a:lvl2pPr marL="623888" indent="-285750" algn="l" defTabSz="914342" rtl="0" eaLnBrk="1" latinLnBrk="0" hangingPunct="1">
        <a:spcBef>
          <a:spcPts val="400"/>
        </a:spcBef>
        <a:buFont typeface="Arial"/>
        <a:buChar char="•"/>
        <a:defRPr sz="2000" b="0" kern="1200">
          <a:solidFill>
            <a:srgbClr val="04173F"/>
          </a:solidFill>
          <a:latin typeface="+mn-lt"/>
          <a:ea typeface="+mn-ea"/>
          <a:cs typeface="+mn-cs"/>
        </a:defRPr>
      </a:lvl2pPr>
      <a:lvl3pPr marL="903288" indent="-268288" algn="l" defTabSz="914342" rtl="0" eaLnBrk="1" latinLnBrk="0" hangingPunct="1">
        <a:spcBef>
          <a:spcPts val="400"/>
        </a:spcBef>
        <a:buClr>
          <a:schemeClr val="accent1"/>
        </a:buClr>
        <a:buSzPct val="100000"/>
        <a:buFont typeface="Wingdings 2" pitchFamily="18" charset="2"/>
        <a:buChar char=""/>
        <a:defRPr sz="2000" b="0" kern="1200">
          <a:solidFill>
            <a:srgbClr val="04173F"/>
          </a:solidFill>
          <a:latin typeface="+mn-lt"/>
          <a:ea typeface="+mn-ea"/>
          <a:cs typeface="+mn-cs"/>
        </a:defRPr>
      </a:lvl3pPr>
      <a:lvl4pPr marL="1073150" indent="-184150" algn="l" defTabSz="914342" rtl="0" eaLnBrk="1" latinLnBrk="0" hangingPunct="1">
        <a:spcBef>
          <a:spcPts val="400"/>
        </a:spcBef>
        <a:buClr>
          <a:schemeClr val="accent1"/>
        </a:buClr>
        <a:buSzPct val="80000"/>
        <a:buFont typeface="Arial" pitchFamily="34" charset="0"/>
        <a:buChar char="‒"/>
        <a:defRPr sz="2000" b="0" kern="1200">
          <a:solidFill>
            <a:srgbClr val="04173F"/>
          </a:solidFill>
          <a:latin typeface="+mn-lt"/>
          <a:ea typeface="+mn-ea"/>
          <a:cs typeface="+mn-cs"/>
        </a:defRPr>
      </a:lvl4pPr>
      <a:lvl5pPr marL="1073150" indent="-184150" algn="l" defTabSz="914342" rtl="0" eaLnBrk="1" latinLnBrk="0" hangingPunct="1">
        <a:spcBef>
          <a:spcPts val="400"/>
        </a:spcBef>
        <a:buClr>
          <a:schemeClr val="accent1"/>
        </a:buClr>
        <a:buFont typeface="Arial" pitchFamily="34" charset="0"/>
        <a:buChar char="•"/>
        <a:defRPr sz="2000" b="0" kern="1200">
          <a:solidFill>
            <a:srgbClr val="04173F"/>
          </a:solidFill>
          <a:latin typeface="+mn-lt"/>
          <a:ea typeface="+mn-ea"/>
          <a:cs typeface="+mn-cs"/>
        </a:defRPr>
      </a:lvl5pPr>
      <a:lvl6pPr marL="720000" indent="-180000" algn="l" defTabSz="914342" rtl="0" eaLnBrk="1" latinLnBrk="0" hangingPunct="1">
        <a:spcBef>
          <a:spcPts val="400"/>
        </a:spcBef>
        <a:buClr>
          <a:schemeClr val="accent1"/>
        </a:buClr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6pPr>
      <a:lvl7pPr marL="900000" indent="-180000" algn="l" defTabSz="914342" rtl="0" eaLnBrk="1" latinLnBrk="0" hangingPunct="1">
        <a:spcBef>
          <a:spcPts val="400"/>
        </a:spcBef>
        <a:buClr>
          <a:schemeClr val="accent1"/>
        </a:buClr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7pPr>
      <a:lvl8pPr marL="1080000" indent="-180000" algn="l" defTabSz="914342" rtl="0" eaLnBrk="1" latinLnBrk="0" hangingPunct="1">
        <a:spcBef>
          <a:spcPts val="400"/>
        </a:spcBef>
        <a:buClr>
          <a:schemeClr val="accent1"/>
        </a:buClr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8pPr>
      <a:lvl9pPr marL="1260000" indent="-180000" algn="l" defTabSz="914342" rtl="0" eaLnBrk="1" latinLnBrk="0" hangingPunct="1">
        <a:spcBef>
          <a:spcPts val="400"/>
        </a:spcBef>
        <a:buClr>
          <a:schemeClr val="accent1"/>
        </a:buClr>
        <a:buFont typeface="Arial" pitchFamily="34" charset="0"/>
        <a:buChar char="•"/>
        <a:defRPr sz="1800" b="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3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4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5" algn="l" defTabSz="91434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6" algn="l" defTabSz="91434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8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9" algn="l" defTabSz="9000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Old Proposed Sitemap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536" y="1375569"/>
            <a:ext cx="8360323" cy="4927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61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Sitemap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148" y="1465659"/>
            <a:ext cx="8508331" cy="472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76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BHI Presentation Template (Instructions)">
  <a:themeElements>
    <a:clrScheme name="ABHI">
      <a:dk1>
        <a:sysClr val="windowText" lastClr="000000"/>
      </a:dk1>
      <a:lt1>
        <a:sysClr val="window" lastClr="FFFFFF"/>
      </a:lt1>
      <a:dk2>
        <a:srgbClr val="04173F"/>
      </a:dk2>
      <a:lt2>
        <a:srgbClr val="F2F2F2"/>
      </a:lt2>
      <a:accent1>
        <a:srgbClr val="A2C032"/>
      </a:accent1>
      <a:accent2>
        <a:srgbClr val="CEDB9D"/>
      </a:accent2>
      <a:accent3>
        <a:srgbClr val="04617B"/>
      </a:accent3>
      <a:accent4>
        <a:srgbClr val="85DFD0"/>
      </a:accent4>
      <a:accent5>
        <a:srgbClr val="DBF5F9"/>
      </a:accent5>
      <a:accent6>
        <a:srgbClr val="E2D700"/>
      </a:accent6>
      <a:hlink>
        <a:srgbClr val="0000FF"/>
      </a:hlink>
      <a:folHlink>
        <a:srgbClr val="800080"/>
      </a:folHlink>
    </a:clrScheme>
    <a:fontScheme name="ABHI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lIns="54000" tIns="54000" rIns="54000" bIns="54000" rtlCol="0" anchor="ctr"/>
      <a:lstStyle>
        <a:defPPr algn="ctr">
          <a:defRPr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ABHI.potx</Template>
  <TotalTime>19673</TotalTime>
  <Words>160</Words>
  <Application>Microsoft Office PowerPoint</Application>
  <PresentationFormat>A4 Paper (210x297 mm)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Franklin Gothic Book</vt:lpstr>
      <vt:lpstr>Franklin Gothic Medium</vt:lpstr>
      <vt:lpstr>Wingdings 2</vt:lpstr>
      <vt:lpstr>1_ABHI Presentation Template (Instructions)</vt:lpstr>
      <vt:lpstr>Old Proposed Sitemap</vt:lpstr>
      <vt:lpstr>New Sitemap</vt:lpstr>
    </vt:vector>
  </TitlesOfParts>
  <Company>ABHI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ABHI and MediWales Briefing</dc:title>
  <dc:creator>djones</dc:creator>
  <cp:lastModifiedBy>Katryna</cp:lastModifiedBy>
  <cp:revision>605</cp:revision>
  <cp:lastPrinted>2016-05-10T05:31:29Z</cp:lastPrinted>
  <dcterms:created xsi:type="dcterms:W3CDTF">2012-02-20T17:11:37Z</dcterms:created>
  <dcterms:modified xsi:type="dcterms:W3CDTF">2017-11-27T13:56:26Z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1.01</vt:lpwstr>
  </property>
  <property fmtid="{D5CDD505-2E9C-101B-9397-08002B2CF9AE}" pid="3" name="Date">
    <vt:lpwstr>5 January 2012</vt:lpwstr>
  </property>
</Properties>
</file>